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9" r:id="rId5"/>
    <p:sldId id="261" r:id="rId6"/>
    <p:sldId id="264" r:id="rId7"/>
    <p:sldId id="263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6" autoAdjust="0"/>
    <p:restoredTop sz="86344" autoAdjust="0"/>
  </p:normalViewPr>
  <p:slideViewPr>
    <p:cSldViewPr snapToGrid="0">
      <p:cViewPr varScale="1">
        <p:scale>
          <a:sx n="57" d="100"/>
          <a:sy n="57" d="100"/>
        </p:scale>
        <p:origin x="72" y="211"/>
      </p:cViewPr>
      <p:guideLst/>
    </p:cSldViewPr>
  </p:slideViewPr>
  <p:outlineViewPr>
    <p:cViewPr>
      <p:scale>
        <a:sx n="33" d="100"/>
        <a:sy n="33" d="100"/>
      </p:scale>
      <p:origin x="0" y="-135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85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74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8699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391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3481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42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51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2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28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3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2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78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6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6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63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880BF-A5CB-45A9-9A5F-0DA1DC3BFB3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A6D7F1-DD81-48C8-A88A-4F8775A98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474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arker.org/uploaded/Forms-Business/SAP_Cost_Project_Name_Matrix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harker.org/uploaded/Forms-Business/Product_Category_ByD_with_GL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Purchasing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Interim</a:t>
            </a:r>
          </a:p>
        </p:txBody>
      </p:sp>
    </p:spTree>
    <p:extLst>
      <p:ext uri="{BB962C8B-B14F-4D97-AF65-F5344CB8AC3E}">
        <p14:creationId xmlns:p14="http://schemas.microsoft.com/office/powerpoint/2010/main" val="283008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Improved Receiving</a:t>
            </a:r>
          </a:p>
          <a:p>
            <a:r>
              <a:rPr lang="en-US" dirty="0" smtClean="0"/>
              <a:t>More Accurate Data</a:t>
            </a:r>
          </a:p>
          <a:p>
            <a:r>
              <a:rPr lang="en-US" dirty="0" smtClean="0"/>
              <a:t>Green (less paper)</a:t>
            </a:r>
          </a:p>
          <a:p>
            <a:r>
              <a:rPr lang="en-US" dirty="0" smtClean="0"/>
              <a:t>Improved analytics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4257737" cy="3880773"/>
          </a:xfrm>
        </p:spPr>
        <p:txBody>
          <a:bodyPr/>
          <a:lstStyle/>
          <a:p>
            <a:r>
              <a:rPr lang="en-US" dirty="0" smtClean="0"/>
              <a:t>This is a shopping cart / requisition</a:t>
            </a:r>
          </a:p>
          <a:p>
            <a:pPr lvl="1"/>
            <a:r>
              <a:rPr lang="en-US" dirty="0" smtClean="0"/>
              <a:t>Finance issues the Purchase Order</a:t>
            </a:r>
            <a:endParaRPr lang="en-US" baseline="0" dirty="0" smtClean="0"/>
          </a:p>
          <a:p>
            <a:r>
              <a:rPr lang="en-US" dirty="0" smtClean="0"/>
              <a:t>Need to know Cost Assignment</a:t>
            </a:r>
          </a:p>
          <a:p>
            <a:pPr lvl="1"/>
            <a:r>
              <a:rPr lang="en-US" baseline="0" dirty="0" smtClean="0"/>
              <a:t>Cost</a:t>
            </a:r>
            <a:r>
              <a:rPr lang="en-US" dirty="0" smtClean="0"/>
              <a:t> Center</a:t>
            </a:r>
          </a:p>
          <a:p>
            <a:pPr lvl="1"/>
            <a:r>
              <a:rPr lang="en-US" baseline="0" dirty="0" smtClean="0"/>
              <a:t>Project</a:t>
            </a:r>
          </a:p>
          <a:p>
            <a:pPr lvl="1"/>
            <a:r>
              <a:rPr lang="en-US" dirty="0" smtClean="0"/>
              <a:t>See Chart</a:t>
            </a:r>
            <a:endParaRPr lang="en-US" baseline="0" dirty="0" smtClean="0"/>
          </a:p>
          <a:p>
            <a:r>
              <a:rPr lang="en-US" dirty="0" smtClean="0"/>
              <a:t>Need to know Product Category</a:t>
            </a:r>
          </a:p>
          <a:p>
            <a:pPr lvl="1"/>
            <a:r>
              <a:rPr lang="en-US" baseline="0" dirty="0" smtClean="0"/>
              <a:t>See</a:t>
            </a:r>
            <a:r>
              <a:rPr lang="en-US" dirty="0" smtClean="0"/>
              <a:t> Chart</a:t>
            </a:r>
            <a:endParaRPr lang="en-US" baseline="0" dirty="0" smtClean="0"/>
          </a:p>
        </p:txBody>
      </p:sp>
      <p:pic>
        <p:nvPicPr>
          <p:cNvPr id="6" name="Picture 5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5052" y="1930400"/>
            <a:ext cx="4038950" cy="1767993"/>
          </a:xfrm>
          <a:prstGeom prst="rect">
            <a:avLst/>
          </a:prstGeom>
        </p:spPr>
      </p:pic>
      <p:pic>
        <p:nvPicPr>
          <p:cNvPr id="7" name="Picture 6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5052" y="4100975"/>
            <a:ext cx="2697714" cy="2286198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V="1">
            <a:off x="4370294" y="3119718"/>
            <a:ext cx="2213615" cy="2689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459605" y="4580540"/>
            <a:ext cx="1017496" cy="76982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6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r>
              <a:rPr lang="en-US" baseline="0" dirty="0" smtClean="0"/>
              <a:t> for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929554" cy="436416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Check Cost Assignment</a:t>
            </a:r>
          </a:p>
          <a:p>
            <a:r>
              <a:rPr lang="en-US" dirty="0" smtClean="0"/>
              <a:t>Cost Center</a:t>
            </a:r>
          </a:p>
          <a:p>
            <a:r>
              <a:rPr lang="en-US" dirty="0" smtClean="0"/>
              <a:t>Project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Check Table of Product Categories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Review Training Slides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8620" y="380736"/>
            <a:ext cx="2712955" cy="6096528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V="1">
            <a:off x="3675529" y="1093694"/>
            <a:ext cx="2253091" cy="928058"/>
          </a:xfrm>
          <a:prstGeom prst="straightConnector1">
            <a:avLst/>
          </a:prstGeom>
          <a:ln w="635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675529" y="3893029"/>
            <a:ext cx="2253091" cy="983771"/>
          </a:xfrm>
          <a:prstGeom prst="straightConnector1">
            <a:avLst/>
          </a:prstGeom>
          <a:ln w="635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303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Purchasing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67868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SAP Business </a:t>
            </a:r>
            <a:r>
              <a:rPr lang="en-US" dirty="0" err="1" smtClean="0"/>
              <a:t>ByDesign</a:t>
            </a:r>
            <a:r>
              <a:rPr lang="en-US" dirty="0" smtClean="0"/>
              <a:t> (</a:t>
            </a:r>
            <a:r>
              <a:rPr lang="en-US" dirty="0" err="1" smtClean="0"/>
              <a:t>ByD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	Operational Now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eRequester</a:t>
            </a:r>
            <a:r>
              <a:rPr lang="en-US" dirty="0" smtClean="0"/>
              <a:t> Gone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Paper Works!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Still needs Cost Assignment</a:t>
            </a:r>
          </a:p>
          <a:p>
            <a:pPr marL="0" indent="0">
              <a:buNone/>
            </a:pPr>
            <a:r>
              <a:rPr lang="en-US" dirty="0" smtClean="0"/>
              <a:t>Needs Product Category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054" y="133064"/>
            <a:ext cx="4480948" cy="659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26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0400"/>
          </a:xfrm>
        </p:spPr>
        <p:txBody>
          <a:bodyPr/>
          <a:lstStyle/>
          <a:p>
            <a:r>
              <a:rPr lang="en-US" dirty="0" smtClean="0"/>
              <a:t>Open and complete the writable pdf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668" y="1270000"/>
            <a:ext cx="7208771" cy="56057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0560" y="1874520"/>
            <a:ext cx="26822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Section 1: </a:t>
            </a:r>
          </a:p>
          <a:p>
            <a:r>
              <a:rPr lang="en-US" dirty="0" smtClean="0"/>
              <a:t>Date, Your name, phone and email</a:t>
            </a:r>
          </a:p>
          <a:p>
            <a:r>
              <a:rPr lang="en-US" dirty="0"/>
              <a:t>Account assignment and ID from chart</a:t>
            </a:r>
          </a:p>
          <a:p>
            <a:r>
              <a:rPr lang="en-US" dirty="0" smtClean="0"/>
              <a:t>Ship to Campus</a:t>
            </a:r>
          </a:p>
          <a:p>
            <a:r>
              <a:rPr lang="en-US" b="1" dirty="0" smtClean="0"/>
              <a:t>Section 2: </a:t>
            </a:r>
          </a:p>
          <a:p>
            <a:r>
              <a:rPr lang="en-US" dirty="0" smtClean="0"/>
              <a:t>Catalog information if relevant</a:t>
            </a:r>
          </a:p>
          <a:p>
            <a:r>
              <a:rPr lang="en-US" b="1" dirty="0" smtClean="0"/>
              <a:t>Section 3:</a:t>
            </a:r>
          </a:p>
          <a:p>
            <a:r>
              <a:rPr lang="en-US" dirty="0" smtClean="0"/>
              <a:t>Capital Goods are M for Material, everything else is S for service</a:t>
            </a:r>
          </a:p>
          <a:p>
            <a:r>
              <a:rPr lang="en-US" dirty="0" smtClean="0"/>
              <a:t>Product Category from chart</a:t>
            </a:r>
          </a:p>
          <a:p>
            <a:r>
              <a:rPr lang="en-US" dirty="0" smtClean="0"/>
              <a:t>All else as indicated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39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 Soft Copy to </a:t>
            </a:r>
            <a:r>
              <a:rPr lang="en-US" dirty="0" smtClean="0"/>
              <a:t>Your Budget Manager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96241" y="2206010"/>
            <a:ext cx="7308171" cy="3764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Normally your supervisor</a:t>
            </a:r>
          </a:p>
          <a:p>
            <a:pPr lvl="1"/>
            <a:r>
              <a:rPr lang="en-US" dirty="0" smtClean="0"/>
              <a:t>Send direct from Acrobat Reader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Coming Soon</a:t>
            </a:r>
            <a:endParaRPr lang="en-US" dirty="0" smtClean="0"/>
          </a:p>
          <a:p>
            <a:pPr lvl="1"/>
            <a:r>
              <a:rPr lang="en-US" dirty="0" smtClean="0"/>
              <a:t>Online data entry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67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Manager Forward to </a:t>
            </a:r>
            <a:r>
              <a:rPr lang="en-US" dirty="0" smtClean="0"/>
              <a:t>Campus </a:t>
            </a:r>
            <a:r>
              <a:rPr lang="en-US" dirty="0" smtClean="0"/>
              <a:t>Lead – this is </a:t>
            </a:r>
            <a:r>
              <a:rPr lang="en-US" smtClean="0"/>
              <a:t>the approval!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3879426" cy="3880773"/>
          </a:xfrm>
        </p:spPr>
        <p:txBody>
          <a:bodyPr/>
          <a:lstStyle/>
          <a:p>
            <a:r>
              <a:rPr lang="en-US" dirty="0" smtClean="0"/>
              <a:t>Saratoga – Raul Rios</a:t>
            </a:r>
          </a:p>
          <a:p>
            <a:r>
              <a:rPr lang="en-US" dirty="0" smtClean="0"/>
              <a:t>Blackford – Matt Ortiz</a:t>
            </a:r>
          </a:p>
          <a:p>
            <a:r>
              <a:rPr lang="en-US" dirty="0" err="1" smtClean="0"/>
              <a:t>Bucknall</a:t>
            </a:r>
            <a:r>
              <a:rPr lang="en-US" dirty="0" smtClean="0"/>
              <a:t> &amp; Union – Bob Benge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56760" y="2160589"/>
            <a:ext cx="3879426" cy="183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/>
            </a:pPr>
            <a:r>
              <a:rPr lang="en-US" dirty="0" smtClean="0"/>
              <a:t>Enter shopping cart into system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Issue Purchase Order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Confirming information for you to follow up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438400" y="4223069"/>
            <a:ext cx="3879426" cy="183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Coming Soon</a:t>
            </a:r>
          </a:p>
          <a:p>
            <a:pPr lvl="1"/>
            <a:r>
              <a:rPr lang="en-US" dirty="0" smtClean="0"/>
              <a:t>Online data entry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29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212</TotalTime>
  <Words>193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Purchasing</vt:lpstr>
      <vt:lpstr>Organizational Benefits</vt:lpstr>
      <vt:lpstr>Limitations</vt:lpstr>
      <vt:lpstr>Resources for you</vt:lpstr>
      <vt:lpstr>Purchasing</vt:lpstr>
      <vt:lpstr>Open and complete the writable pdf</vt:lpstr>
      <vt:lpstr>Forward Soft Copy to Your Budget Manager</vt:lpstr>
      <vt:lpstr>Budget Manager Forward to Campus Lead – this is the approval!</vt:lpstr>
    </vt:vector>
  </TitlesOfParts>
  <Company>The Harker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Reimbursment</dc:title>
  <dc:creator>Daniel Hudkins</dc:creator>
  <cp:lastModifiedBy>Daniel Hudkins</cp:lastModifiedBy>
  <cp:revision>14</cp:revision>
  <dcterms:created xsi:type="dcterms:W3CDTF">2016-08-22T16:30:27Z</dcterms:created>
  <dcterms:modified xsi:type="dcterms:W3CDTF">2016-09-17T00:52:43Z</dcterms:modified>
</cp:coreProperties>
</file>