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8" r:id="rId1"/>
    <p:sldMasterId id="2147483976" r:id="rId2"/>
  </p:sldMasterIdLst>
  <p:notesMasterIdLst>
    <p:notesMasterId r:id="rId9"/>
  </p:notesMasterIdLst>
  <p:handoutMasterIdLst>
    <p:handoutMasterId r:id="rId10"/>
  </p:handoutMasterIdLst>
  <p:sldIdLst>
    <p:sldId id="577" r:id="rId3"/>
    <p:sldId id="594" r:id="rId4"/>
    <p:sldId id="582" r:id="rId5"/>
    <p:sldId id="581" r:id="rId6"/>
    <p:sldId id="390" r:id="rId7"/>
    <p:sldId id="499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647"/>
    <a:srgbClr val="148461"/>
    <a:srgbClr val="055D69"/>
    <a:srgbClr val="3366FF"/>
    <a:srgbClr val="A7BEE1"/>
    <a:srgbClr val="3320A2"/>
    <a:srgbClr val="E9E6FA"/>
    <a:srgbClr val="146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964"/>
    </p:cViewPr>
  </p:sorterViewPr>
  <p:notesViewPr>
    <p:cSldViewPr>
      <p:cViewPr varScale="1">
        <p:scale>
          <a:sx n="49" d="100"/>
          <a:sy n="49" d="100"/>
        </p:scale>
        <p:origin x="-1554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effectLst/>
                <a:latin typeface="Times New Roman" pitchFamily="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effectLst/>
                <a:latin typeface="Times New Roman" pitchFamily="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effectLst/>
                <a:latin typeface="Times New Roman" pitchFamily="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effectLst/>
                <a:latin typeface="Times New Roman" pitchFamily="6" charset="0"/>
              </a:defRPr>
            </a:lvl1pPr>
          </a:lstStyle>
          <a:p>
            <a:pPr>
              <a:defRPr/>
            </a:pPr>
            <a:fld id="{527A476A-41B6-4153-9807-05FA5DF70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0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effectLst/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effectLst/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effectLst/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1" tIns="46426" rIns="92851" bIns="4642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effectLst/>
                <a:latin typeface="Times New Roman"/>
              </a:defRPr>
            </a:lvl1pPr>
          </a:lstStyle>
          <a:p>
            <a:pPr>
              <a:defRPr/>
            </a:pPr>
            <a:fld id="{FFA30703-66AD-47E7-9A88-F1F71E0AA7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4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6" charset="0"/>
        <a:ea typeface="ＭＳ Ｐゴシック" pitchFamily="-60" charset="-128"/>
        <a:cs typeface="ＭＳ Ｐゴシック" pitchFamily="-6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6" charset="0"/>
        <a:ea typeface="ＭＳ Ｐゴシック" pitchFamily="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6" charset="0"/>
        <a:ea typeface="ＭＳ Ｐゴシック" pitchFamily="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6" charset="0"/>
        <a:ea typeface="ＭＳ Ｐゴシック" pitchFamily="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6" charset="0"/>
        <a:ea typeface="ＭＳ Ｐゴシック" pitchFamily="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D29BE-FD5C-4C70-B275-516B5D1D832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>
              <a:latin typeface="Times New Roman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F149EB-5059-4ADC-8C09-25558BBA8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F38A29-A2CA-4865-AD5E-23E02A8D98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2F4F70A-B5B6-4380-BBC0-AE1ADACFEF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396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48200" y="2209800"/>
            <a:ext cx="4343400" cy="2971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228600" y="457200"/>
            <a:ext cx="4191000" cy="2514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picture.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521200" y="3429000"/>
            <a:ext cx="4318000" cy="2590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" y="609600"/>
            <a:ext cx="8153400" cy="489204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438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2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2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648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435600" y="1600200"/>
            <a:ext cx="3556000" cy="2133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410200" y="3947160"/>
            <a:ext cx="3581400" cy="214884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396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48200" y="2209800"/>
            <a:ext cx="4343400" cy="2971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0" y="1676400"/>
            <a:ext cx="7086600" cy="25146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953000" y="4114800"/>
            <a:ext cx="3657600" cy="2057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BDCE73A-8BB7-4521-9B40-DD36CD837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609600"/>
          </a:xfrm>
        </p:spPr>
        <p:txBody>
          <a:bodyPr/>
          <a:lstStyle>
            <a:lvl1pPr>
              <a:defRPr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25" r:id="rId14"/>
    <p:sldLayoutId id="2147483973" r:id="rId15"/>
    <p:sldLayoutId id="2147483974" r:id="rId16"/>
    <p:sldLayoutId id="21474839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51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Welcome to the </a:t>
            </a:r>
            <a:r>
              <a:rPr lang="en-US" sz="2800" dirty="0" err="1"/>
              <a:t>OofC</a:t>
            </a:r>
            <a:r>
              <a:rPr lang="en-US" sz="2800" dirty="0"/>
              <a:t> PowerPoint template!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General Tips: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Choose “new slide” to see menu of master slide layouts.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Choose “Design” tab and then “Design Ideas” for automatic layouts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Make sure your slides are standard sized (4:3) not widescreen (on the Design tab).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If you insert a photo: Hold down the “shift” key when resizing photos, to keep their aspect ratio.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614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83260"/>
            <a:ext cx="6682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Suggested Fonts</a:t>
            </a:r>
          </a:p>
          <a:p>
            <a:pPr algn="ctr"/>
            <a:r>
              <a:rPr lang="en-US" b="0" dirty="0"/>
              <a:t>(shown here at size 24, which is good for in-person presentations. Zoom presentations can have smaller fonts):</a:t>
            </a:r>
          </a:p>
          <a:p>
            <a:pPr algn="ctr"/>
            <a:endParaRPr lang="en-US" b="0" dirty="0"/>
          </a:p>
          <a:p>
            <a:pPr algn="ctr"/>
            <a:r>
              <a:rPr lang="en-US" b="0" dirty="0"/>
              <a:t>non-serif: Arial</a:t>
            </a:r>
          </a:p>
          <a:p>
            <a:pPr algn="ctr"/>
            <a:r>
              <a:rPr lang="en-US" b="0" dirty="0">
                <a:latin typeface="Calibri" panose="020F0502020204030204" pitchFamily="34" charset="0"/>
              </a:rPr>
              <a:t>non-serif: Calibri</a:t>
            </a:r>
          </a:p>
          <a:p>
            <a:pPr algn="ctr"/>
            <a:r>
              <a:rPr lang="en-US" b="0" dirty="0">
                <a:latin typeface="+mn-lt"/>
              </a:rPr>
              <a:t>serif: Times New Roman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F8DED2-6511-4BC4-8595-32CA44378C13}"/>
              </a:ext>
            </a:extLst>
          </p:cNvPr>
          <p:cNvSpPr txBox="1"/>
          <p:nvPr/>
        </p:nvSpPr>
        <p:spPr>
          <a:xfrm>
            <a:off x="742950" y="4114800"/>
            <a:ext cx="7658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 Tips: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Use no more than two fonts in your presentation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Keep your font the same color throughout.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Keep the text per slide to a minimum and keep it large.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27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1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52400" y="2362200"/>
            <a:ext cx="8839200" cy="3657600"/>
          </a:xfrm>
          <a:prstGeom prst="roundRect">
            <a:avLst>
              <a:gd name="adj" fmla="val 8774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/>
              <a:buNone/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4279" name="Content Placeholder 16"/>
          <p:cNvSpPr txBox="1">
            <a:spLocks/>
          </p:cNvSpPr>
          <p:nvPr/>
        </p:nvSpPr>
        <p:spPr bwMode="auto">
          <a:xfrm>
            <a:off x="381000" y="26670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50000"/>
              </a:spcBef>
              <a:spcAft>
                <a:spcPts val="1200"/>
              </a:spcAft>
              <a:buFont typeface="Arial"/>
              <a:buChar char="•"/>
            </a:pPr>
            <a:endParaRPr lang="en-US" sz="2800" b="0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38100" dir="2700000" algn="tl" rotWithShape="0">
              <a:schemeClr val="tx1">
                <a:lumMod val="75000"/>
                <a:lumOff val="25000"/>
                <a:alpha val="23000"/>
              </a:scheme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i="1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RKER">
  <a:themeElements>
    <a:clrScheme name="Custom 8">
      <a:dk1>
        <a:srgbClr val="000000"/>
      </a:dk1>
      <a:lt1>
        <a:sysClr val="window" lastClr="FFFFFF"/>
      </a:lt1>
      <a:dk2>
        <a:srgbClr val="1F497D"/>
      </a:dk2>
      <a:lt2>
        <a:srgbClr val="0B4E3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146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HARKER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Snider</dc:creator>
  <cp:lastModifiedBy>Catherine Snider</cp:lastModifiedBy>
  <cp:revision>19</cp:revision>
  <dcterms:created xsi:type="dcterms:W3CDTF">2020-08-12T16:32:17Z</dcterms:created>
  <dcterms:modified xsi:type="dcterms:W3CDTF">2024-08-05T17:20:19Z</dcterms:modified>
</cp:coreProperties>
</file>