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958" r:id="rId1"/>
    <p:sldMasterId id="2147483976" r:id="rId2"/>
  </p:sldMasterIdLst>
  <p:notesMasterIdLst>
    <p:notesMasterId r:id="rId9"/>
  </p:notesMasterIdLst>
  <p:handoutMasterIdLst>
    <p:handoutMasterId r:id="rId10"/>
  </p:handoutMasterIdLst>
  <p:sldIdLst>
    <p:sldId id="577" r:id="rId3"/>
    <p:sldId id="594" r:id="rId4"/>
    <p:sldId id="582" r:id="rId5"/>
    <p:sldId id="581" r:id="rId6"/>
    <p:sldId id="390" r:id="rId7"/>
    <p:sldId id="499" r:id="rId8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itchFamily="18" charset="0"/>
        <a:ea typeface="+mn-ea"/>
        <a:cs typeface="+mn-cs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Arial" pitchFamily="18" charset="0"/>
        <a:ea typeface="+mn-ea"/>
        <a:cs typeface="+mn-cs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Arial" pitchFamily="18" charset="0"/>
        <a:ea typeface="+mn-ea"/>
        <a:cs typeface="+mn-cs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Arial" pitchFamily="18" charset="0"/>
        <a:ea typeface="+mn-ea"/>
        <a:cs typeface="+mn-cs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Arial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6647"/>
    <a:srgbClr val="148461"/>
    <a:srgbClr val="055D69"/>
    <a:srgbClr val="3366FF"/>
    <a:srgbClr val="A7BEE1"/>
    <a:srgbClr val="3320A2"/>
    <a:srgbClr val="E9E6FA"/>
    <a:srgbClr val="146A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0964"/>
    </p:cViewPr>
  </p:sorterViewPr>
  <p:notesViewPr>
    <p:cSldViewPr>
      <p:cViewPr varScale="1">
        <p:scale>
          <a:sx n="49" d="100"/>
          <a:sy n="49" d="100"/>
        </p:scale>
        <p:origin x="-1554" y="-9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1" tIns="46426" rIns="92851" bIns="46426" numCol="1" anchor="t" anchorCtr="0" compatLnSpc="1">
            <a:prstTxWarp prst="textNoShape">
              <a:avLst/>
            </a:prstTxWarp>
          </a:bodyPr>
          <a:lstStyle>
            <a:lvl1pPr defTabSz="928688" eaLnBrk="1" hangingPunct="1">
              <a:defRPr sz="1200" b="0">
                <a:effectLst/>
                <a:latin typeface="Times New Roman" pitchFamily="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3513" y="0"/>
            <a:ext cx="3036887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1" tIns="46426" rIns="92851" bIns="46426" numCol="1" anchor="t" anchorCtr="0" compatLnSpc="1">
            <a:prstTxWarp prst="textNoShape">
              <a:avLst/>
            </a:prstTxWarp>
          </a:bodyPr>
          <a:lstStyle>
            <a:lvl1pPr algn="r" defTabSz="928688" eaLnBrk="1" hangingPunct="1">
              <a:defRPr sz="1200" b="0">
                <a:effectLst/>
                <a:latin typeface="Times New Roman" pitchFamily="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6888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1" tIns="46426" rIns="92851" bIns="46426" numCol="1" anchor="b" anchorCtr="0" compatLnSpc="1">
            <a:prstTxWarp prst="textNoShape">
              <a:avLst/>
            </a:prstTxWarp>
          </a:bodyPr>
          <a:lstStyle>
            <a:lvl1pPr defTabSz="928688" eaLnBrk="1" hangingPunct="1">
              <a:defRPr sz="1200" b="0">
                <a:effectLst/>
                <a:latin typeface="Times New Roman" pitchFamily="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5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3513" y="8831263"/>
            <a:ext cx="3036887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1" tIns="46426" rIns="92851" bIns="46426" numCol="1" anchor="b" anchorCtr="0" compatLnSpc="1">
            <a:prstTxWarp prst="textNoShape">
              <a:avLst/>
            </a:prstTxWarp>
          </a:bodyPr>
          <a:lstStyle>
            <a:lvl1pPr algn="r" defTabSz="928688" eaLnBrk="1" hangingPunct="1">
              <a:defRPr sz="1200" b="0">
                <a:effectLst/>
                <a:latin typeface="Times New Roman" pitchFamily="6" charset="0"/>
              </a:defRPr>
            </a:lvl1pPr>
          </a:lstStyle>
          <a:p>
            <a:pPr>
              <a:defRPr/>
            </a:pPr>
            <a:fld id="{527A476A-41B6-4153-9807-05FA5DF709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2001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1" tIns="46426" rIns="92851" bIns="46426" numCol="1" anchor="t" anchorCtr="0" compatLnSpc="1">
            <a:prstTxWarp prst="textNoShape">
              <a:avLst/>
            </a:prstTxWarp>
          </a:bodyPr>
          <a:lstStyle>
            <a:lvl1pPr defTabSz="928688" eaLnBrk="1" hangingPunct="1">
              <a:defRPr sz="1200" b="0">
                <a:effectLst/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3513" y="0"/>
            <a:ext cx="3036887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1" tIns="46426" rIns="92851" bIns="46426" numCol="1" anchor="t" anchorCtr="0" compatLnSpc="1">
            <a:prstTxWarp prst="textNoShape">
              <a:avLst/>
            </a:prstTxWarp>
          </a:bodyPr>
          <a:lstStyle>
            <a:lvl1pPr algn="r" defTabSz="928688" eaLnBrk="1" hangingPunct="1">
              <a:defRPr sz="1200" b="0">
                <a:effectLst/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1" tIns="46426" rIns="92851" bIns="464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6888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1" tIns="46426" rIns="92851" bIns="46426" numCol="1" anchor="b" anchorCtr="0" compatLnSpc="1">
            <a:prstTxWarp prst="textNoShape">
              <a:avLst/>
            </a:prstTxWarp>
          </a:bodyPr>
          <a:lstStyle>
            <a:lvl1pPr defTabSz="928688" eaLnBrk="1" hangingPunct="1">
              <a:defRPr sz="1200" b="0">
                <a:effectLst/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3513" y="8831263"/>
            <a:ext cx="3036887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51" tIns="46426" rIns="92851" bIns="46426" numCol="1" anchor="b" anchorCtr="0" compatLnSpc="1">
            <a:prstTxWarp prst="textNoShape">
              <a:avLst/>
            </a:prstTxWarp>
          </a:bodyPr>
          <a:lstStyle>
            <a:lvl1pPr algn="r" defTabSz="928688" eaLnBrk="1" hangingPunct="1">
              <a:defRPr sz="1200" b="0">
                <a:effectLst/>
                <a:latin typeface="Times New Roman"/>
              </a:defRPr>
            </a:lvl1pPr>
          </a:lstStyle>
          <a:p>
            <a:pPr>
              <a:defRPr/>
            </a:pPr>
            <a:fld id="{FFA30703-66AD-47E7-9A88-F1F71E0AA71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1406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6" charset="0"/>
        <a:ea typeface="ＭＳ Ｐゴシック" pitchFamily="-60" charset="-128"/>
        <a:cs typeface="ＭＳ Ｐゴシック" pitchFamily="-60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6" charset="0"/>
        <a:ea typeface="ＭＳ Ｐゴシック" pitchFamily="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6" charset="0"/>
        <a:ea typeface="ＭＳ Ｐゴシック" pitchFamily="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6" charset="0"/>
        <a:ea typeface="ＭＳ Ｐゴシック" pitchFamily="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6" charset="0"/>
        <a:ea typeface="ＭＳ Ｐゴシック" pitchFamily="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4D29BE-FD5C-4C70-B275-516B5D1D832C}" type="slidenum">
              <a:rPr lang="en-US"/>
              <a:pPr/>
              <a:t>5</a:t>
            </a:fld>
            <a:endParaRPr lang="en-US" dirty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z="1400" dirty="0">
              <a:latin typeface="Times New Roman" pitchFamily="18" charset="0"/>
              <a:ea typeface="ＭＳ Ｐゴシック" pitchFamily="18" charset="-128"/>
              <a:cs typeface="ＭＳ Ｐゴシック" pitchFamily="18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8F149EB-5059-4ADC-8C09-25558BBA88C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CBF38A29-A2CA-4865-AD5E-23E02A8D986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12F4F70A-B5B6-4380-BBC0-AE1ADACFEF0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172200" cy="114300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457200" y="1600200"/>
            <a:ext cx="3962400" cy="4495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648200" y="2209800"/>
            <a:ext cx="4343400" cy="297180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pic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/>
          <p:cNvSpPr>
            <a:spLocks noGrp="1"/>
          </p:cNvSpPr>
          <p:nvPr>
            <p:ph type="pic" sz="quarter" idx="16" hasCustomPrompt="1"/>
          </p:nvPr>
        </p:nvSpPr>
        <p:spPr>
          <a:xfrm>
            <a:off x="228600" y="457200"/>
            <a:ext cx="4191000" cy="2514600"/>
          </a:xfrm>
        </p:spPr>
        <p:txBody>
          <a:bodyPr rtlCol="0">
            <a:normAutofit/>
          </a:bodyPr>
          <a:lstStyle/>
          <a:p>
            <a:pPr lvl="0"/>
            <a:r>
              <a:rPr lang="en-US" noProof="0" dirty="0"/>
              <a:t>Click icon to add picture.</a:t>
            </a:r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4521200" y="3429000"/>
            <a:ext cx="4318000" cy="2590800"/>
          </a:xfrm>
        </p:spPr>
        <p:txBody>
          <a:bodyPr rtlCol="0">
            <a:normAutofit/>
          </a:bodyPr>
          <a:lstStyle/>
          <a:p>
            <a:pPr lvl="0"/>
            <a:r>
              <a:rPr lang="en-US" noProof="0"/>
              <a:t>Click icon to add picture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457200" y="609600"/>
            <a:ext cx="8153400" cy="4892040"/>
          </a:xfrm>
        </p:spPr>
        <p:txBody>
          <a:bodyPr rtlCol="0">
            <a:normAutofit/>
          </a:bodyPr>
          <a:lstStyle/>
          <a:p>
            <a:pPr lvl="0"/>
            <a:r>
              <a:rPr lang="en-US" noProof="0"/>
              <a:t>Click icon to add picture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414389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3278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2 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172200" cy="114300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457200" y="1600200"/>
            <a:ext cx="46482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5435600" y="1600200"/>
            <a:ext cx="3556000" cy="21336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5410200" y="3947160"/>
            <a:ext cx="3581400" cy="214884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172200" cy="1143000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457200" y="1600200"/>
            <a:ext cx="39624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648200" y="2209800"/>
            <a:ext cx="4343400" cy="29718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3 p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1066800" y="1676400"/>
            <a:ext cx="7086600" cy="2514600"/>
          </a:xfrm>
        </p:spPr>
        <p:txBody>
          <a:bodyPr/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953000" y="4114800"/>
            <a:ext cx="3657600" cy="20574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DBDCE73A-8BB7-4521-9B40-DD36CD8372E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10200"/>
            <a:ext cx="8229600" cy="609600"/>
          </a:xfrm>
        </p:spPr>
        <p:txBody>
          <a:bodyPr/>
          <a:lstStyle>
            <a:lvl1pPr>
              <a:defRPr i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3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9" r:id="rId1"/>
    <p:sldLayoutId id="2147483960" r:id="rId2"/>
    <p:sldLayoutId id="2147483961" r:id="rId3"/>
    <p:sldLayoutId id="2147483962" r:id="rId4"/>
    <p:sldLayoutId id="2147483963" r:id="rId5"/>
    <p:sldLayoutId id="2147483964" r:id="rId6"/>
    <p:sldLayoutId id="2147483965" r:id="rId7"/>
    <p:sldLayoutId id="2147483966" r:id="rId8"/>
    <p:sldLayoutId id="2147483967" r:id="rId9"/>
    <p:sldLayoutId id="2147483968" r:id="rId10"/>
    <p:sldLayoutId id="2147483969" r:id="rId11"/>
    <p:sldLayoutId id="2147483970" r:id="rId12"/>
    <p:sldLayoutId id="2147483971" r:id="rId13"/>
    <p:sldLayoutId id="2147483925" r:id="rId14"/>
    <p:sldLayoutId id="2147483973" r:id="rId15"/>
    <p:sldLayoutId id="2147483974" r:id="rId16"/>
    <p:sldLayoutId id="214748397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Times New Roman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>
              <a:lumMod val="65000"/>
              <a:lumOff val="35000"/>
            </a:schemeClr>
          </a:solidFill>
          <a:latin typeface="Times New Roman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>
              <a:lumMod val="65000"/>
              <a:lumOff val="35000"/>
            </a:schemeClr>
          </a:solidFill>
          <a:latin typeface="Times New Roman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Times New Roman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>
              <a:lumMod val="65000"/>
              <a:lumOff val="35000"/>
            </a:schemeClr>
          </a:solidFill>
          <a:latin typeface="Times New Roman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>
              <a:lumMod val="65000"/>
              <a:lumOff val="35000"/>
            </a:schemeClr>
          </a:solidFill>
          <a:latin typeface="Times New Roman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8519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7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228600"/>
            <a:ext cx="777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Welcome to the </a:t>
            </a:r>
            <a:r>
              <a:rPr lang="en-US" sz="2800" dirty="0" err="1"/>
              <a:t>OofC</a:t>
            </a:r>
            <a:r>
              <a:rPr lang="en-US" sz="2800" dirty="0"/>
              <a:t> PowerPoint template!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000" y="1066800"/>
            <a:ext cx="85344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General Tips: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b="0" dirty="0"/>
              <a:t>Choose “new slide” to see menu of master slide layouts.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000" b="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b="0" dirty="0"/>
              <a:t>Choose “Design” tab and then “Design Ideas” for automatic layouts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000" b="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b="0" dirty="0"/>
              <a:t>Make sure your slides are standard sized (4:3) not widescreen (on the Design tab).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000" b="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b="0" dirty="0"/>
              <a:t>If you insert a photo: Hold down the “shift” key when resizing photos, to keep their aspect ratio.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000" b="0" dirty="0"/>
          </a:p>
        </p:txBody>
      </p:sp>
    </p:spTree>
    <p:extLst>
      <p:ext uri="{BB962C8B-B14F-4D97-AF65-F5344CB8AC3E}">
        <p14:creationId xmlns:p14="http://schemas.microsoft.com/office/powerpoint/2010/main" val="246147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3000" y="383260"/>
            <a:ext cx="668222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Suggested Fonts</a:t>
            </a:r>
          </a:p>
          <a:p>
            <a:pPr algn="ctr"/>
            <a:r>
              <a:rPr lang="en-US" b="0" dirty="0"/>
              <a:t>(shown here at size 24, which is good for in-person presentations. Zoom presentations can have smaller fonts):</a:t>
            </a:r>
          </a:p>
          <a:p>
            <a:pPr algn="ctr"/>
            <a:endParaRPr lang="en-US" b="0" dirty="0"/>
          </a:p>
          <a:p>
            <a:pPr algn="ctr"/>
            <a:r>
              <a:rPr lang="en-US" b="0" dirty="0"/>
              <a:t>non-serif: Arial</a:t>
            </a:r>
          </a:p>
          <a:p>
            <a:pPr algn="ctr"/>
            <a:r>
              <a:rPr lang="en-US" b="0" dirty="0">
                <a:latin typeface="Calibri" panose="020F0502020204030204" pitchFamily="34" charset="0"/>
              </a:rPr>
              <a:t>non-serif: Calibri</a:t>
            </a:r>
          </a:p>
          <a:p>
            <a:pPr algn="ctr"/>
            <a:r>
              <a:rPr lang="en-US" b="0" dirty="0">
                <a:latin typeface="+mn-lt"/>
              </a:rPr>
              <a:t>serif: Times New Roman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1F8DED2-6511-4BC4-8595-32CA44378C13}"/>
              </a:ext>
            </a:extLst>
          </p:cNvPr>
          <p:cNvSpPr txBox="1"/>
          <p:nvPr/>
        </p:nvSpPr>
        <p:spPr>
          <a:xfrm>
            <a:off x="742950" y="4114800"/>
            <a:ext cx="76581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Text Tips: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0" dirty="0"/>
              <a:t>Use no more than two fonts in your presentation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0" dirty="0"/>
              <a:t>Keep your font the same color throughout.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0" dirty="0"/>
              <a:t>Keep the text per slide to a minimum and keep it large.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b="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413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5272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210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ounded Rectangle 21"/>
          <p:cNvSpPr/>
          <p:nvPr/>
        </p:nvSpPr>
        <p:spPr>
          <a:xfrm>
            <a:off x="152400" y="2362200"/>
            <a:ext cx="8839200" cy="3657600"/>
          </a:xfrm>
          <a:prstGeom prst="roundRect">
            <a:avLst>
              <a:gd name="adj" fmla="val 8774"/>
            </a:avLst>
          </a:prstGeom>
          <a:solidFill>
            <a:schemeClr val="bg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184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pPr>
              <a:defRPr/>
            </a:pPr>
            <a:endParaRPr lang="en-US" dirty="0">
              <a:ea typeface="+mj-ea"/>
              <a:cs typeface="+mj-cs"/>
            </a:endParaRPr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1447800"/>
          </a:xfrm>
        </p:spPr>
        <p:txBody>
          <a:bodyPr rtlCol="0">
            <a:norm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  <a:buFont typeface="Arial"/>
              <a:buNone/>
              <a:defRPr/>
            </a:pP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54279" name="Content Placeholder 16"/>
          <p:cNvSpPr txBox="1">
            <a:spLocks/>
          </p:cNvSpPr>
          <p:nvPr/>
        </p:nvSpPr>
        <p:spPr bwMode="auto">
          <a:xfrm>
            <a:off x="381000" y="2667000"/>
            <a:ext cx="81534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457200" eaLnBrk="1" hangingPunct="1">
              <a:spcBef>
                <a:spcPct val="50000"/>
              </a:spcBef>
              <a:spcAft>
                <a:spcPts val="1200"/>
              </a:spcAft>
              <a:buFont typeface="Arial"/>
              <a:buChar char="•"/>
            </a:pPr>
            <a:endParaRPr lang="en-US" sz="2800" b="0" dirty="0">
              <a:solidFill>
                <a:schemeClr val="bg1"/>
              </a:solidFill>
              <a:latin typeface="Times New Roman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354" name="Rectangle 2"/>
          <p:cNvSpPr>
            <a:spLocks noGrp="1" noChangeArrowheads="1"/>
          </p:cNvSpPr>
          <p:nvPr>
            <p:ph type="title"/>
          </p:nvPr>
        </p:nvSpPr>
        <p:spPr>
          <a:effectLst>
            <a:outerShdw blurRad="50800" dist="38100" dir="2700000" algn="tl" rotWithShape="0">
              <a:schemeClr val="tx1">
                <a:lumMod val="75000"/>
                <a:lumOff val="25000"/>
                <a:alpha val="23000"/>
              </a:schemeClr>
            </a:outerShdw>
          </a:effec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endParaRPr lang="en-US" i="1" dirty="0">
              <a:solidFill>
                <a:schemeClr val="tx1"/>
              </a:solidFill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HARKER">
  <a:themeElements>
    <a:clrScheme name="Custom 8">
      <a:dk1>
        <a:srgbClr val="000000"/>
      </a:dk1>
      <a:lt1>
        <a:sysClr val="window" lastClr="FFFFFF"/>
      </a:lt1>
      <a:dk2>
        <a:srgbClr val="1F497D"/>
      </a:dk2>
      <a:lt2>
        <a:srgbClr val="0B4E3C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146</Words>
  <Application>Microsoft Office PowerPoint</Application>
  <PresentationFormat>On-screen Show (4:3)</PresentationFormat>
  <Paragraphs>20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HARKER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Snider</dc:creator>
  <cp:lastModifiedBy>Catherine Snider</cp:lastModifiedBy>
  <cp:revision>19</cp:revision>
  <dcterms:created xsi:type="dcterms:W3CDTF">2020-08-12T16:32:17Z</dcterms:created>
  <dcterms:modified xsi:type="dcterms:W3CDTF">2024-08-05T17:20:19Z</dcterms:modified>
</cp:coreProperties>
</file>